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8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99" autoAdjust="0"/>
    <p:restoredTop sz="94645" autoAdjust="0"/>
  </p:normalViewPr>
  <p:slideViewPr>
    <p:cSldViewPr>
      <p:cViewPr varScale="1">
        <p:scale>
          <a:sx n="68" d="100"/>
          <a:sy n="68" d="100"/>
        </p:scale>
        <p:origin x="7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BAFD3-8E8E-4AD7-8F36-3DD2ADC26BB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0C301-582C-4F85-B0F1-AB13C2BBC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92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0C301-582C-4F85-B0F1-AB13C2BBC6C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83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022B76-959C-4605-B65A-AE302C3A85D9}" type="datetime1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www.caravanliga.ru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2E016-BAB8-422F-8FEF-3CAF10BE30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1C318-5585-4791-B7D0-DEB651D312A5}" type="datetime1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www.caravanliga.ru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9062E-9E23-4DCC-B7B9-D3202B5A61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53016-6571-4355-B64A-C4FF3518BD75}" type="datetime1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www.caravanliga.ru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D4271-2FBF-431E-B22A-A789A0E778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771775" y="5589588"/>
            <a:ext cx="352901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1115616" y="5589240"/>
            <a:ext cx="7200000" cy="935464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2DE-77B2-481B-B08D-22B77C8ECFE7}" type="datetime1">
              <a:rPr lang="ru-RU" smtClean="0"/>
              <a:t>11.11.2020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www.caravanliga.ru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3BB29-93BF-49EB-8604-0EAC136D40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771775" y="5589588"/>
            <a:ext cx="352901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1115616" y="5589240"/>
            <a:ext cx="7200000" cy="935464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941DC-A4AA-4F2B-965F-64964543E1A5}" type="datetime1">
              <a:rPr lang="ru-RU" smtClean="0"/>
              <a:t>11.11.2020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www.caravanliga.ru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3AADB-A304-4BFC-9BBB-64C9B32341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771775" y="5589588"/>
            <a:ext cx="352901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1115616" y="5589240"/>
            <a:ext cx="7200000" cy="935464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AFB4-0B63-4D2E-92D1-63919B4C95A3}" type="datetime1">
              <a:rPr lang="ru-RU" smtClean="0"/>
              <a:t>11.11.2020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www.caravanliga.ru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FE7CE-621B-413C-9BDA-AB74ED9E77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771775" y="5589588"/>
            <a:ext cx="352901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1115616" y="5589240"/>
            <a:ext cx="7200000" cy="935464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E3620-895E-4AE5-8F28-C14F8B05CD67}" type="datetime1">
              <a:rPr lang="ru-RU" smtClean="0"/>
              <a:t>11.11.2020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www.caravanliga.ru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BD6F7-EBE3-4393-B73F-D75B2C2E62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771775" y="5589588"/>
            <a:ext cx="352901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1115616" y="5589240"/>
            <a:ext cx="7200000" cy="935464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FA1A8-7F5E-4341-BF41-948423B25E1C}" type="datetime1">
              <a:rPr lang="ru-RU" smtClean="0"/>
              <a:t>11.11.2020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www.caravanliga.ru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EE91E-8153-4869-8533-FA5291C226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771775" y="5589588"/>
            <a:ext cx="352901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1115616" y="5589240"/>
            <a:ext cx="7200000" cy="935464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27770-25DB-45F3-A7F4-83D61311D8B2}" type="datetime1">
              <a:rPr lang="ru-RU" smtClean="0"/>
              <a:t>11.11.2020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www.caravanliga.ru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6CBD7-1571-4879-A8CE-701B58F399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D664D-2313-445D-99D1-28F389529CF6}" type="datetime1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www.caravanliga.ru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56C4D-2B03-4980-A9E8-08AF81DD6A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E3D3D9-F0F2-4A6E-B38E-B28DB1898B48}" type="datetime1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www.caravanliga.ru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A74F2-5480-46D7-AFC3-AF773B5BE7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621C6-6B92-4492-9B6E-2B7A577CA886}" type="datetime1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www.caravanliga.ru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1A80A-DCA6-4AF7-8EFF-4C7F598A4C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4C1A70-F255-465B-8054-9DABE043A90C}" type="datetime1">
              <a:rPr lang="ru-RU" smtClean="0"/>
              <a:t>11.11.2020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www.caravanliga.ru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BA170-64F6-4F63-AFF1-922EB25C55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A822B-49B0-44EA-AE2C-023067DD024A}" type="datetime1">
              <a:rPr lang="ru-RU" smtClean="0"/>
              <a:t>11.11.2020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www.caravanliga.ru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4F263-ADAE-4E9B-9704-DF77696003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66F5E-EAF2-4D09-B7C4-D2010D1F67B6}" type="datetime1">
              <a:rPr lang="ru-RU" smtClean="0"/>
              <a:t>11.11.2020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www.caravanliga.ru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1B893-08B1-4735-B2A4-8A0F4B9F7B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8B82D8-2D3C-492F-B81B-ABA65EEDA3FB}" type="datetime1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www.caravanliga.ru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51BCA-5240-4FC0-91D5-2B8F2CA499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301FCA-0353-48F9-BD1D-0A211196C961}" type="datetime1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www.caravanliga.ru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2E67D-B4EC-4C12-84CD-0098E64F17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678B3D-2F08-4D1E-AA0D-A799829F314E}" type="datetime1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www.caravanliga.ru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5C798BA-9551-48D1-A5A2-EF50788C05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2763" y="3429000"/>
            <a:ext cx="7986464" cy="990600"/>
          </a:xfrm>
        </p:spPr>
        <p:txBody>
          <a:bodyPr>
            <a:normAutofit/>
          </a:bodyPr>
          <a:lstStyle/>
          <a:p>
            <a:r>
              <a:rPr lang="ru-RU" dirty="0"/>
              <a:t>«Экономические и технические вопросы организации кемпингов и кемпинговых стоянок»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0"/>
            <a:ext cx="4107295" cy="1567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57" y="0"/>
            <a:ext cx="1616968" cy="15824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25" y="0"/>
            <a:ext cx="1829256" cy="158240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355976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Артюхов Андрей Вячеславович </a:t>
            </a:r>
            <a:endParaRPr lang="ru-RU" dirty="0"/>
          </a:p>
          <a:p>
            <a:r>
              <a:rPr lang="ru-RU" dirty="0"/>
              <a:t>Президент МОО «Лига Караванеров»</a:t>
            </a:r>
          </a:p>
          <a:p>
            <a:r>
              <a:rPr lang="ru-RU" dirty="0" smtClean="0"/>
              <a:t>Руководитель Комитета по развитию автотуризма и кемпингов ОСИГ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0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834243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94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20688"/>
            <a:ext cx="833179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07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8389502" cy="511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63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434388" cy="510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62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8382486" cy="517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08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504808" cy="517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59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438225" cy="496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56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391525" cy="50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42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514648" cy="460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39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8268770" cy="509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91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837863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138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4453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7947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704406" cy="529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0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62995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5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92696"/>
            <a:ext cx="8160276" cy="509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1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552654" cy="50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24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764704"/>
            <a:ext cx="8521541" cy="508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21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3795</TotalTime>
  <Words>29</Words>
  <Application>Microsoft Office PowerPoint</Application>
  <PresentationFormat>Экран (4:3)</PresentationFormat>
  <Paragraphs>5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Impact</vt:lpstr>
      <vt:lpstr>Times New Roman</vt:lpstr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Караванинг</dc:title>
  <dc:creator>Vadim</dc:creator>
  <cp:lastModifiedBy>Toshiba</cp:lastModifiedBy>
  <cp:revision>157</cp:revision>
  <dcterms:created xsi:type="dcterms:W3CDTF">2011-10-11T15:06:16Z</dcterms:created>
  <dcterms:modified xsi:type="dcterms:W3CDTF">2020-11-11T19:54:40Z</dcterms:modified>
</cp:coreProperties>
</file>