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4"/>
  </p:notesMasterIdLst>
  <p:sldIdLst>
    <p:sldId id="256" r:id="rId2"/>
    <p:sldId id="269" r:id="rId3"/>
    <p:sldId id="270" r:id="rId4"/>
    <p:sldId id="259" r:id="rId5"/>
    <p:sldId id="260" r:id="rId6"/>
    <p:sldId id="261" r:id="rId7"/>
    <p:sldId id="263" r:id="rId8"/>
    <p:sldId id="262" r:id="rId9"/>
    <p:sldId id="265" r:id="rId10"/>
    <p:sldId id="267" r:id="rId11"/>
    <p:sldId id="266" r:id="rId12"/>
    <p:sldId id="268" r:id="rId13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061" autoAdjust="0"/>
    <p:restoredTop sz="95441" autoAdjust="0"/>
  </p:normalViewPr>
  <p:slideViewPr>
    <p:cSldViewPr snapToGrid="0">
      <p:cViewPr varScale="1">
        <p:scale>
          <a:sx n="110" d="100"/>
          <a:sy n="110" d="100"/>
        </p:scale>
        <p:origin x="1212" y="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8587874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62576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85914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82437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48425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26179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39419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8218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07101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38543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90817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729936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6490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4389334e 7249 41cb abd6 cb3c7efc8be6">
            <a:extLst>
              <a:ext uri="{FF2B5EF4-FFF2-40B4-BE49-F238E27FC236}">
                <a16:creationId xmlns:a16="http://schemas.microsoft.com/office/drawing/2014/main" id="{B156ECCF-EA0F-4B56-BCA1-2DD91660565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660" y="1527787"/>
            <a:ext cx="30194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Картинки по запросу сколково логотип вектор">
            <a:extLst>
              <a:ext uri="{FF2B5EF4-FFF2-40B4-BE49-F238E27FC236}">
                <a16:creationId xmlns:a16="http://schemas.microsoft.com/office/drawing/2014/main" id="{EDED519A-C0AF-43F2-B562-32E4F6E3E5E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9810" y="244632"/>
            <a:ext cx="567189" cy="373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notebookforme.ru/wp-content/uploads/2016/03/rosseti.jp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0" t="24465" r="3310" b="23111"/>
          <a:stretch/>
        </p:blipFill>
        <p:spPr bwMode="auto">
          <a:xfrm>
            <a:off x="7930812" y="244632"/>
            <a:ext cx="1039086" cy="34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1241151" y="175784"/>
            <a:ext cx="28472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ПЛАН РАЗВИТИЯ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4" descr="Картинки по запросу сколково логотип вектор">
            <a:extLst>
              <a:ext uri="{FF2B5EF4-FFF2-40B4-BE49-F238E27FC236}">
                <a16:creationId xmlns:a16="http://schemas.microsoft.com/office/drawing/2014/main" id="{EDED519A-C0AF-43F2-B562-32E4F6E3E5E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369521" y="175784"/>
            <a:ext cx="567189" cy="373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notebookforme.ru/wp-content/uploads/2016/03/rosseti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0" t="24465" r="3310" b="23111"/>
          <a:stretch/>
        </p:blipFill>
        <p:spPr bwMode="auto">
          <a:xfrm>
            <a:off x="7980696" y="198054"/>
            <a:ext cx="1039086" cy="34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087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1241151" y="175784"/>
            <a:ext cx="33089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КОМАНДА ПРОЕКТА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4" descr="Картинки по запросу сколково логотип вектор">
            <a:extLst>
              <a:ext uri="{FF2B5EF4-FFF2-40B4-BE49-F238E27FC236}">
                <a16:creationId xmlns:a16="http://schemas.microsoft.com/office/drawing/2014/main" id="{EDED519A-C0AF-43F2-B562-32E4F6E3E5E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250988" y="175784"/>
            <a:ext cx="567189" cy="373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notebookforme.ru/wp-content/uploads/2016/03/rosseti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0" t="24465" r="3310" b="23111"/>
          <a:stretch/>
        </p:blipFill>
        <p:spPr bwMode="auto">
          <a:xfrm>
            <a:off x="7862163" y="198054"/>
            <a:ext cx="1039086" cy="34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5017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779832" y="175784"/>
            <a:ext cx="45432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ПРЕДЛОЖЕНИЕ</a:t>
            </a:r>
            <a:r>
              <a:rPr lang="ru-RU" sz="2400" b="1" baseline="0" dirty="0" smtClean="0">
                <a:solidFill>
                  <a:schemeClr val="accent1">
                    <a:lumMod val="75000"/>
                  </a:schemeClr>
                </a:solidFill>
              </a:rPr>
              <a:t> ЗАКАЗЧИКУ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4" descr="Картинки по запросу сколково логотип вектор">
            <a:extLst>
              <a:ext uri="{FF2B5EF4-FFF2-40B4-BE49-F238E27FC236}">
                <a16:creationId xmlns:a16="http://schemas.microsoft.com/office/drawing/2014/main" id="{EDED519A-C0AF-43F2-B562-32E4F6E3E5E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394921" y="175784"/>
            <a:ext cx="567189" cy="373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notebookforme.ru/wp-content/uploads/2016/03/rosseti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0" t="24465" r="3310" b="23111"/>
          <a:stretch/>
        </p:blipFill>
        <p:spPr bwMode="auto">
          <a:xfrm>
            <a:off x="8006096" y="198054"/>
            <a:ext cx="1039086" cy="34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7228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1241151" y="175784"/>
            <a:ext cx="19207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КОНТАКТЫ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4" descr="Картинки по запросу сколково логотип вектор">
            <a:extLst>
              <a:ext uri="{FF2B5EF4-FFF2-40B4-BE49-F238E27FC236}">
                <a16:creationId xmlns:a16="http://schemas.microsoft.com/office/drawing/2014/main" id="{EDED519A-C0AF-43F2-B562-32E4F6E3E5E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318721" y="175784"/>
            <a:ext cx="567189" cy="373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notebookforme.ru/wp-content/uploads/2016/03/rosseti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0" t="24465" r="3310" b="23111"/>
          <a:stretch/>
        </p:blipFill>
        <p:spPr bwMode="auto">
          <a:xfrm>
            <a:off x="7929896" y="198054"/>
            <a:ext cx="1039086" cy="34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10538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535928" y="1071761"/>
            <a:ext cx="8049932" cy="321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ru-RU" sz="1400" dirty="0" smtClean="0"/>
              <a:t>На каждом слайде даны рекомендации по</a:t>
            </a:r>
            <a:r>
              <a:rPr lang="ru-RU" sz="1400" baseline="0" dirty="0" smtClean="0"/>
              <a:t> содержанию. Удалите их перед началом работы (этот слайд с инструкциями тоже можно удалить).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ru-RU" sz="1400" dirty="0" smtClean="0"/>
              <a:t>Презентация – это не доклад на научной конференции. Будьте лаконичны.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  <a:rtl val="0"/>
              </a:rPr>
              <a:t>Много текста –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  <a:rtl val="0"/>
              </a:rPr>
              <a:t>плохо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  <a:rtl val="0"/>
              </a:rPr>
              <a:t>!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  <a:rtl val="0"/>
              </a:rPr>
              <a:t>Тезисы, иллюстрации, схемы диаграммы –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cs typeface="Arial"/>
                <a:sym typeface="Arial"/>
                <a:rtl val="0"/>
              </a:rPr>
              <a:t>хорошо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  <a:rtl val="0"/>
              </a:rPr>
              <a:t>!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  <a:rtl val="0"/>
              </a:rPr>
              <a:t>Используйте простой и крупный шрифт.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  <a:rtl val="0"/>
              </a:rPr>
              <a:t>Не жалейте времени на поиск хороших фото, построение графиков и диаграмм. 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ru-RU" sz="1400" dirty="0" smtClean="0"/>
              <a:t>Мы настоятельно рекомендуем при перед финальной отправкой документа поставить себя на место аудитории + проверить документ на друзьях/родственниках. Смогли ли они </a:t>
            </a:r>
            <a:r>
              <a:rPr lang="ru-RU" sz="1400" b="1" dirty="0" smtClean="0"/>
              <a:t>за 10 минут вашего рассказа </a:t>
            </a:r>
            <a:r>
              <a:rPr lang="ru-RU" sz="1400" dirty="0" smtClean="0"/>
              <a:t>понять </a:t>
            </a:r>
            <a:r>
              <a:rPr lang="ru-RU" sz="1400" u="sng" dirty="0" smtClean="0"/>
              <a:t>продукт</a:t>
            </a:r>
            <a:r>
              <a:rPr lang="ru-RU" sz="1400" dirty="0" smtClean="0"/>
              <a:t>, </a:t>
            </a:r>
            <a:r>
              <a:rPr lang="ru-RU" sz="1400" u="sng" dirty="0" smtClean="0"/>
              <a:t>решаемую проблему</a:t>
            </a:r>
            <a:r>
              <a:rPr lang="ru-RU" sz="1400" dirty="0" smtClean="0"/>
              <a:t>, </a:t>
            </a:r>
            <a:r>
              <a:rPr lang="ru-RU" sz="1400" u="sng" dirty="0" smtClean="0"/>
              <a:t>рынок</a:t>
            </a:r>
            <a:r>
              <a:rPr lang="ru-RU" sz="1400" dirty="0" smtClean="0"/>
              <a:t>, </a:t>
            </a:r>
            <a:r>
              <a:rPr lang="ru-RU" sz="1400" u="sng" dirty="0" smtClean="0"/>
              <a:t>как будет работать бизнес</a:t>
            </a:r>
            <a:r>
              <a:rPr lang="ru-RU" sz="1400" dirty="0" smtClean="0"/>
              <a:t>? Если нет – приложите усилия к исправлению ключевых ошибок!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endParaRPr lang="ru-RU" sz="1400" dirty="0" smtClean="0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241151" y="175784"/>
            <a:ext cx="53110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ИНСТРУКЦИИ И РЕКОМЕНДАЦИИ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Picture 4" descr="Картинки по запросу сколково логотип вектор">
            <a:extLst>
              <a:ext uri="{FF2B5EF4-FFF2-40B4-BE49-F238E27FC236}">
                <a16:creationId xmlns:a16="http://schemas.microsoft.com/office/drawing/2014/main" id="{EDED519A-C0AF-43F2-B562-32E4F6E3E5E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352588" y="263552"/>
            <a:ext cx="567189" cy="373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notebookforme.ru/wp-content/uploads/2016/03/rosseti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0" t="24465" r="3310" b="23111"/>
          <a:stretch/>
        </p:blipFill>
        <p:spPr bwMode="auto">
          <a:xfrm>
            <a:off x="7963763" y="285822"/>
            <a:ext cx="1039086" cy="34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1241151" y="175784"/>
            <a:ext cx="31197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РЕЗЮМЕ</a:t>
            </a:r>
            <a:r>
              <a:rPr lang="ru-RU" sz="2400" b="1" baseline="0" dirty="0" smtClean="0">
                <a:solidFill>
                  <a:schemeClr val="accent1">
                    <a:lumMod val="75000"/>
                  </a:schemeClr>
                </a:solidFill>
              </a:rPr>
              <a:t> ПРОЕКТА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4" descr="Картинки по запросу сколково логотип вектор">
            <a:extLst>
              <a:ext uri="{FF2B5EF4-FFF2-40B4-BE49-F238E27FC236}">
                <a16:creationId xmlns:a16="http://schemas.microsoft.com/office/drawing/2014/main" id="{EDED519A-C0AF-43F2-B562-32E4F6E3E5E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361283" y="175784"/>
            <a:ext cx="567189" cy="373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notebookforme.ru/wp-content/uploads/2016/03/rosseti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0" t="24465" r="3310" b="23111"/>
          <a:stretch/>
        </p:blipFill>
        <p:spPr bwMode="auto">
          <a:xfrm>
            <a:off x="7972458" y="198054"/>
            <a:ext cx="1039086" cy="34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0284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1241151" y="175784"/>
            <a:ext cx="39052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РЕШАЕМАЯ ПРОБЛЕМА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4" descr="Картинки по запросу сколково логотип вектор">
            <a:extLst>
              <a:ext uri="{FF2B5EF4-FFF2-40B4-BE49-F238E27FC236}">
                <a16:creationId xmlns:a16="http://schemas.microsoft.com/office/drawing/2014/main" id="{EDED519A-C0AF-43F2-B562-32E4F6E3E5E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353045" y="263552"/>
            <a:ext cx="567189" cy="373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notebookforme.ru/wp-content/uploads/2016/03/rosseti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0" t="24465" r="3310" b="23111"/>
          <a:stretch/>
        </p:blipFill>
        <p:spPr bwMode="auto">
          <a:xfrm>
            <a:off x="7964220" y="285822"/>
            <a:ext cx="1039086" cy="34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9988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1241151" y="175784"/>
            <a:ext cx="44374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ПРЕДЛАГАЕМОЕ РЕШЕНИЕ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4" descr="Картинки по запросу сколково логотип вектор">
            <a:extLst>
              <a:ext uri="{FF2B5EF4-FFF2-40B4-BE49-F238E27FC236}">
                <a16:creationId xmlns:a16="http://schemas.microsoft.com/office/drawing/2014/main" id="{EDED519A-C0AF-43F2-B562-32E4F6E3E5E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335654" y="175784"/>
            <a:ext cx="567189" cy="373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notebookforme.ru/wp-content/uploads/2016/03/rosseti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0" t="24465" r="3310" b="23111"/>
          <a:stretch/>
        </p:blipFill>
        <p:spPr bwMode="auto">
          <a:xfrm>
            <a:off x="7946829" y="198054"/>
            <a:ext cx="1039086" cy="34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8746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1241151" y="175784"/>
            <a:ext cx="31101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СУТЬ ИННОВАЦИИ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4" descr="Картинки по запросу сколково логотип вектор">
            <a:extLst>
              <a:ext uri="{FF2B5EF4-FFF2-40B4-BE49-F238E27FC236}">
                <a16:creationId xmlns:a16="http://schemas.microsoft.com/office/drawing/2014/main" id="{EDED519A-C0AF-43F2-B562-32E4F6E3E5E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420321" y="175784"/>
            <a:ext cx="567189" cy="373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notebookforme.ru/wp-content/uploads/2016/03/rosseti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0" t="24465" r="3310" b="23111"/>
          <a:stretch/>
        </p:blipFill>
        <p:spPr bwMode="auto">
          <a:xfrm>
            <a:off x="8031496" y="198054"/>
            <a:ext cx="1039086" cy="34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1095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1241151" y="175784"/>
            <a:ext cx="42450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АНАЛОГИ И КОНКУРЕНТЫ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4" descr="Картинки по запросу сколково логотип вектор">
            <a:extLst>
              <a:ext uri="{FF2B5EF4-FFF2-40B4-BE49-F238E27FC236}">
                <a16:creationId xmlns:a16="http://schemas.microsoft.com/office/drawing/2014/main" id="{EDED519A-C0AF-43F2-B562-32E4F6E3E5E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403387" y="175784"/>
            <a:ext cx="567189" cy="373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notebookforme.ru/wp-content/uploads/2016/03/rosseti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0" t="24465" r="3310" b="23111"/>
          <a:stretch/>
        </p:blipFill>
        <p:spPr bwMode="auto">
          <a:xfrm>
            <a:off x="8014562" y="198054"/>
            <a:ext cx="1039086" cy="34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2568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1241151" y="175784"/>
            <a:ext cx="44775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РЫНОК И БИЗНЕС-МОДЕЛЬ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4" descr="Картинки по запросу сколково логотип вектор">
            <a:extLst>
              <a:ext uri="{FF2B5EF4-FFF2-40B4-BE49-F238E27FC236}">
                <a16:creationId xmlns:a16="http://schemas.microsoft.com/office/drawing/2014/main" id="{EDED519A-C0AF-43F2-B562-32E4F6E3E5E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242521" y="175784"/>
            <a:ext cx="567189" cy="373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notebookforme.ru/wp-content/uploads/2016/03/rosseti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0" t="24465" r="3310" b="23111"/>
          <a:stretch/>
        </p:blipFill>
        <p:spPr bwMode="auto">
          <a:xfrm>
            <a:off x="7853696" y="198054"/>
            <a:ext cx="1039086" cy="34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4441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1241151" y="175784"/>
            <a:ext cx="29722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СТАТУС ПРОЕКТА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4" descr="Картинки по запросу сколково логотип вектор">
            <a:extLst>
              <a:ext uri="{FF2B5EF4-FFF2-40B4-BE49-F238E27FC236}">
                <a16:creationId xmlns:a16="http://schemas.microsoft.com/office/drawing/2014/main" id="{EDED519A-C0AF-43F2-B562-32E4F6E3E5E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377987" y="175784"/>
            <a:ext cx="567189" cy="373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notebookforme.ru/wp-content/uploads/2016/03/rosseti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0" t="24465" r="3310" b="23111"/>
          <a:stretch/>
        </p:blipFill>
        <p:spPr bwMode="auto">
          <a:xfrm>
            <a:off x="7989162" y="198054"/>
            <a:ext cx="1039086" cy="34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1412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ru-RU" dirty="0" smtClean="0"/>
              <a:t>Титульный слайд с</a:t>
            </a:r>
            <a:endParaRPr dirty="0"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3"/>
            <a:ext cx="8229600" cy="372568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●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●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●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</p:sldLayoutIdLst>
  <p:timing>
    <p:tnLst>
      <p:par>
        <p:cTn id="1" dur="indefinite" restart="never" nodeType="tmRoot"/>
      </p:par>
    </p:tnLst>
  </p:timing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32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5912" y="680758"/>
            <a:ext cx="8030539" cy="4049184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Shape 8"/>
          <p:cNvSpPr txBox="1">
            <a:spLocks/>
          </p:cNvSpPr>
          <p:nvPr/>
        </p:nvSpPr>
        <p:spPr>
          <a:xfrm>
            <a:off x="847383" y="3290946"/>
            <a:ext cx="7267595" cy="11598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20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ru-RU" sz="1400" dirty="0" smtClean="0"/>
              <a:t>Титульный слайд (может отличаться от данного слайда)</a:t>
            </a:r>
          </a:p>
          <a:p>
            <a:endParaRPr lang="ru-RU" sz="140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400" b="0" dirty="0"/>
              <a:t>Покажите название и логотип вашей </a:t>
            </a:r>
            <a:r>
              <a:rPr lang="ru-RU" sz="1400" b="0" dirty="0" smtClean="0"/>
              <a:t>компании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400" b="0" dirty="0" smtClean="0"/>
              <a:t>В одной фразе название Вашего проекта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400" b="0" dirty="0" smtClean="0"/>
              <a:t>Помните</a:t>
            </a:r>
            <a:r>
              <a:rPr lang="ru-RU" sz="1400" b="0" dirty="0"/>
              <a:t>, что это первый слайд, который произведет первое впечатление о вас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408" y="920329"/>
            <a:ext cx="8248650" cy="409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2918" y="840598"/>
            <a:ext cx="833669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Что на слайде</a:t>
            </a:r>
            <a:r>
              <a:rPr lang="en-US" b="1" dirty="0" smtClean="0"/>
              <a:t>:</a:t>
            </a:r>
            <a:endParaRPr lang="ru-RU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Коротко в виде тезисов Ваше </a:t>
            </a:r>
            <a:r>
              <a:rPr lang="ru-RU" dirty="0"/>
              <a:t>предложение </a:t>
            </a:r>
            <a:r>
              <a:rPr lang="ru-RU" dirty="0" smtClean="0"/>
              <a:t>заказчику</a:t>
            </a:r>
            <a:r>
              <a:rPr lang="en-US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План</a:t>
            </a:r>
            <a:r>
              <a:rPr lang="ru-RU" dirty="0"/>
              <a:t>/ дорожная карта реализации вашего предложения: «где мы хотим оказаться? </a:t>
            </a:r>
            <a:r>
              <a:rPr lang="ru-RU" dirty="0" smtClean="0"/>
              <a:t>как </a:t>
            </a:r>
            <a:r>
              <a:rPr lang="ru-RU" dirty="0"/>
              <a:t>мы туда </a:t>
            </a:r>
            <a:r>
              <a:rPr lang="ru-RU" dirty="0" smtClean="0"/>
              <a:t>попадем?</a:t>
            </a:r>
            <a:r>
              <a:rPr lang="en-US" dirty="0" smtClean="0"/>
              <a:t> </a:t>
            </a:r>
            <a:r>
              <a:rPr lang="ru-RU" dirty="0" smtClean="0"/>
              <a:t>Чего </a:t>
            </a:r>
            <a:r>
              <a:rPr lang="ru-RU" dirty="0"/>
              <a:t>хотите добиться </a:t>
            </a:r>
            <a:r>
              <a:rPr lang="ru-RU" dirty="0" smtClean="0"/>
              <a:t>от участия в конкурсе?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r>
              <a:rPr lang="ru-RU" b="1" dirty="0" smtClean="0"/>
              <a:t>Вопросы аудитории</a:t>
            </a:r>
            <a:r>
              <a:rPr lang="en-US" b="1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Понял ли </a:t>
            </a:r>
            <a:r>
              <a:rPr lang="ru-RU" dirty="0"/>
              <a:t>я</a:t>
            </a:r>
            <a:r>
              <a:rPr lang="ru-RU" dirty="0" smtClean="0"/>
              <a:t> в чем заключается предложение, ценное ли оно?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Открыта ли компания к сотрудничеству?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Что получится в результате реализации проекта. Жизнеспособна ли дорожная карта и компания?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r>
              <a:rPr lang="ru-RU" b="1" dirty="0" smtClean="0"/>
              <a:t>Что желательно донести</a:t>
            </a:r>
            <a:r>
              <a:rPr lang="en-US" b="1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Наше предложение заказчику четко сформулировано и ценно!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Мы открыты к сотрудничеству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Мы построим</a:t>
            </a:r>
            <a:r>
              <a:rPr lang="en-US" dirty="0"/>
              <a:t>/</a:t>
            </a:r>
            <a:r>
              <a:rPr lang="ru-RU" dirty="0" smtClean="0"/>
              <a:t>построили жизнеспособную бизнес-модель и компанию! 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3924" y="1231553"/>
            <a:ext cx="7058025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Что на слайде</a:t>
            </a:r>
            <a:r>
              <a:rPr lang="en-US" b="1" dirty="0"/>
              <a:t>:</a:t>
            </a:r>
            <a:endParaRPr lang="ru-RU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Название организации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Имя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телефон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 электронная почта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Адрес сайта (при наличии</a:t>
            </a:r>
            <a:r>
              <a:rPr lang="ru-RU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Все </a:t>
            </a:r>
            <a:r>
              <a:rPr lang="ru-RU" dirty="0"/>
              <a:t>презентации останутся в библиотеке </a:t>
            </a:r>
            <a:r>
              <a:rPr lang="ru-RU" dirty="0" smtClean="0"/>
              <a:t>заказчика. </a:t>
            </a:r>
            <a:r>
              <a:rPr lang="ru-RU" dirty="0"/>
              <a:t>Д</a:t>
            </a:r>
            <a:r>
              <a:rPr lang="ru-RU" dirty="0" smtClean="0"/>
              <a:t>айте возможность заказчику найти </a:t>
            </a:r>
            <a:r>
              <a:rPr lang="ru-RU" dirty="0"/>
              <a:t>Вас в случае заинтересованности – поставьте свои контакты на последний </a:t>
            </a:r>
            <a:r>
              <a:rPr lang="ru-RU" dirty="0" smtClean="0"/>
              <a:t>слайд.</a:t>
            </a:r>
            <a:endParaRPr lang="ru-RU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8858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2918" y="840598"/>
            <a:ext cx="833669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Что на слайде</a:t>
            </a:r>
            <a:r>
              <a:rPr lang="en-US" b="1" dirty="0" smtClean="0"/>
              <a:t>:</a:t>
            </a:r>
            <a:endParaRPr lang="ru-RU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К</a:t>
            </a:r>
            <a:r>
              <a:rPr lang="ru-RU" dirty="0" smtClean="0"/>
              <a:t>лючевые тезисы </a:t>
            </a:r>
            <a:r>
              <a:rPr lang="ru-RU" dirty="0" smtClean="0"/>
              <a:t>о компании </a:t>
            </a:r>
            <a:r>
              <a:rPr lang="ru-RU" dirty="0" smtClean="0"/>
              <a:t>и проекте.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Краткое описание продукта и его текущего статуса.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Ключевая суть проекта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r>
              <a:rPr lang="ru-RU" b="1" dirty="0" smtClean="0"/>
              <a:t>Вопросы аудитории</a:t>
            </a:r>
            <a:r>
              <a:rPr lang="en-US" b="1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Понял ли я в чем суть, понравилось?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Многое ли удалось достичь команде?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Действительно ли продукт крутой?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r>
              <a:rPr lang="ru-RU" b="1" dirty="0" smtClean="0"/>
              <a:t>Что желательно донести</a:t>
            </a:r>
            <a:r>
              <a:rPr lang="en-US" b="1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Наш продукт решает проблему и востребован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Мы уверены в решении и достигли определенных результатов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Мы понимаем что будем делать дальше и что нам для этого нужно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195459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2862" y="838591"/>
            <a:ext cx="854295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Что на слайде</a:t>
            </a:r>
            <a:r>
              <a:rPr lang="en-US" b="1" dirty="0" smtClean="0"/>
              <a:t>:</a:t>
            </a:r>
            <a:endParaRPr lang="ru-RU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Описание проблемы. Чью проблему решает продукт/технология? Почему для решения проблемы недостаточно существующих решений? Почему проблема действительно остра? Как эта проблема будет меняться в перспективе 5-10 лет? Какие цифры это подтверждают? (желательно в натуральных единицах и в деньгах)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r>
              <a:rPr lang="ru-RU" b="1" dirty="0" smtClean="0"/>
              <a:t>Вопросы аудитории</a:t>
            </a:r>
            <a:r>
              <a:rPr lang="en-US" b="1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Почувствовал и понял ли я проблему?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Правильно ли определен потребитель?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Существенна ли для него решаемая проблема?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Достаточно ли предпосылок реализации проекта?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r>
              <a:rPr lang="ru-RU" b="1" dirty="0" smtClean="0"/>
              <a:t>Что желательно донести</a:t>
            </a:r>
            <a:r>
              <a:rPr lang="en-US" b="1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Решаемая проблема реальна и остра, мы умеем ее оценить натурально и в деньгах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Наш продукт – реальная возможность решить проблему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Проблема актуальная и можно много заработать/сэкономить решив ее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4788" y="874973"/>
            <a:ext cx="869420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Что на слайде</a:t>
            </a:r>
            <a:r>
              <a:rPr lang="en-US" b="1" dirty="0" smtClean="0"/>
              <a:t>:</a:t>
            </a:r>
            <a:endParaRPr lang="ru-RU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Описание решения, продукта (характеристики с точки зрения потребителя без технических деталей)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Как продукт/технология решает описанную проблему, что получает клиент после покупки/внедрения (крайне важно подкрепить цифрами и экономическим эффектом от внедрения). Какие еще эффекты получает клиент (технологические, организационные, экологические</a:t>
            </a:r>
          </a:p>
          <a:p>
            <a:endParaRPr lang="ru-RU" dirty="0" smtClean="0"/>
          </a:p>
          <a:p>
            <a:r>
              <a:rPr lang="ru-RU" b="1" dirty="0" smtClean="0"/>
              <a:t>Вопросы аудитории</a:t>
            </a:r>
            <a:r>
              <a:rPr lang="en-US" b="1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Понятен ли мне продукт/решение, нравится ли мне оно?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Вижу ли я как реально можно построить бизнес на этом решении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Действительно ли решение крутое?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r>
              <a:rPr lang="ru-RU" b="1" dirty="0" smtClean="0"/>
              <a:t>Что желательно донести</a:t>
            </a:r>
            <a:r>
              <a:rPr lang="en-US" b="1" dirty="0" smtClean="0"/>
              <a:t>:</a:t>
            </a:r>
            <a:endParaRPr lang="ru-RU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Наше решение действительно решает проблему!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Мы можем сделать на этом бизнес и понимаем как он будет работать! Мы думаем о бизнесе наших клиентов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Мы действительно воодушевлены тем, что делаем и верим в продукт (решение)!</a:t>
            </a:r>
            <a:endParaRPr lang="en-US" dirty="0" smtClean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4788" y="874973"/>
            <a:ext cx="869420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Что на слайде</a:t>
            </a:r>
            <a:r>
              <a:rPr lang="en-US" b="1" dirty="0" smtClean="0"/>
              <a:t>:</a:t>
            </a:r>
            <a:endParaRPr lang="ru-RU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Коротко описание сути технологии и ее отличия от существующих подходов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На чем базируется Ваш продукт (решение) – самое главное Ваше достижение, без которого продукт не получился бы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Почему другие не делают также</a:t>
            </a:r>
            <a:r>
              <a:rPr lang="en-US" dirty="0" smtClean="0"/>
              <a:t>/</a:t>
            </a:r>
            <a:r>
              <a:rPr lang="ru-RU" dirty="0" smtClean="0"/>
              <a:t>не смогут сделать также?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Какая есть интеллектуальная собственность</a:t>
            </a:r>
          </a:p>
          <a:p>
            <a:endParaRPr lang="ru-RU" dirty="0" smtClean="0"/>
          </a:p>
          <a:p>
            <a:r>
              <a:rPr lang="ru-RU" b="1" dirty="0" smtClean="0"/>
              <a:t>Вопросы аудитории</a:t>
            </a:r>
            <a:r>
              <a:rPr lang="en-US" b="1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Понятна ли мне суть технологии? Нравится ли мне решение?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Действительно ли продукт уникален? Можно ли назвать его прорывным?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Базируется ли решение на защищаемой, сильной технологии?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r>
              <a:rPr lang="ru-RU" b="1" dirty="0" smtClean="0"/>
              <a:t>Что желательно донести</a:t>
            </a:r>
            <a:r>
              <a:rPr lang="en-US" b="1" dirty="0" smtClean="0"/>
              <a:t>:</a:t>
            </a:r>
            <a:endParaRPr lang="ru-RU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Наш продукт (решение) является прорывным!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Продукт базируется на уникальной технологии. Технология хорошо защищена от копирования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Мы понимаем технологию и область, в которой работает проект!</a:t>
            </a:r>
            <a:endParaRPr lang="en-US" dirty="0" smtClean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538" y="728618"/>
            <a:ext cx="8504237" cy="440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3753" y="742295"/>
            <a:ext cx="8694207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Что на слайде</a:t>
            </a:r>
            <a:r>
              <a:rPr lang="en-US" b="1" dirty="0" smtClean="0"/>
              <a:t>:</a:t>
            </a:r>
            <a:endParaRPr lang="ru-RU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Целевой рынок продукта (включая международный), его динамика во времени, тренд на ближайшее время (</a:t>
            </a:r>
            <a:r>
              <a:rPr lang="ru-RU" b="1" dirty="0" smtClean="0"/>
              <a:t>именно рынка продукта, </a:t>
            </a:r>
            <a:r>
              <a:rPr lang="ru-RU" dirty="0" smtClean="0"/>
              <a:t>а не всего рынка, на котором продукт будет работать). Какую долю занимает или займет Ваш продукт.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На чем зарабатываете/будете зарабатывать деньги (продажи, лицензирование, сервис, создание производства и т.д.)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Бизнес-модель работы с заказчиком (кто поставщики, кто потребители, что продаем, какие каналы продаж и т.д.)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Экономический эффект от внедрения продукта (решения) у заказчика</a:t>
            </a:r>
          </a:p>
          <a:p>
            <a:endParaRPr lang="ru-RU" dirty="0" smtClean="0"/>
          </a:p>
          <a:p>
            <a:r>
              <a:rPr lang="ru-RU" b="1" dirty="0" smtClean="0"/>
              <a:t>Вопросы аудитории</a:t>
            </a:r>
            <a:r>
              <a:rPr lang="en-US" b="1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Правильно ли оценен размер ниши продукта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Работоспособна ли бизнес-модель? Реализуема?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Как подсчитан экономический эффект?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r>
              <a:rPr lang="ru-RU" b="1" dirty="0" smtClean="0"/>
              <a:t>Что желательно донести</a:t>
            </a:r>
            <a:r>
              <a:rPr lang="en-US" b="1" dirty="0" smtClean="0"/>
              <a:t>:</a:t>
            </a:r>
            <a:endParaRPr lang="ru-RU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Мы понимаем как работает наш бизнес и как выстроить бизнес с заказчиком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Рынок продукта достаточно большой и наш продукт займет на нем место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Экономический эффект от применения продукта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ru-RU" dirty="0" smtClean="0"/>
              <a:t>решения) значителен для заказчика</a:t>
            </a:r>
            <a:endParaRPr lang="en-US" dirty="0" smtClean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2918" y="840598"/>
            <a:ext cx="833669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Что на слайде</a:t>
            </a:r>
            <a:r>
              <a:rPr lang="en-US" b="1" dirty="0" smtClean="0"/>
              <a:t>:</a:t>
            </a: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Покажите заказчику, что ваш проект успешен. Чего добились - только </a:t>
            </a:r>
            <a:r>
              <a:rPr lang="ru-RU" dirty="0" smtClean="0"/>
              <a:t>ключевые параметры и показатели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Кейсы </a:t>
            </a:r>
            <a:r>
              <a:rPr lang="ru-RU" dirty="0"/>
              <a:t>использования продукта на </a:t>
            </a:r>
            <a:r>
              <a:rPr lang="ru-RU" dirty="0" smtClean="0"/>
              <a:t>рынке и эффекты, включая экономический, от его использования.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Ключевые активы компании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r>
              <a:rPr lang="ru-RU" b="1" dirty="0" smtClean="0"/>
              <a:t>Вопросы аудитории</a:t>
            </a:r>
            <a:r>
              <a:rPr lang="en-US" b="1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Впечатляет ли статус проекта?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Сделаны ли ключевые шаги на данном шаге?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Полноценно ли развивается проект? Не забыли ли про бизнес-развитие?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r>
              <a:rPr lang="ru-RU" b="1" dirty="0" smtClean="0"/>
              <a:t>Что желательно донести</a:t>
            </a:r>
            <a:r>
              <a:rPr lang="en-US" b="1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Мы проделали огромную работу и добились выдающихся результатов!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Мы полноценно развиваем проект (технология + бизнес)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У проекта хорошие корни и предпосылки для развития! 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Them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4710</TotalTime>
  <Words>842</Words>
  <Application>Microsoft Office PowerPoint</Application>
  <PresentationFormat>Экран (16:9)</PresentationFormat>
  <Paragraphs>111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Arial</vt:lpstr>
      <vt:lpstr>Custom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 of presentation =)</dc:title>
  <dc:creator>Lisovskiy Pavel</dc:creator>
  <cp:lastModifiedBy>Khalimov Marat</cp:lastModifiedBy>
  <cp:revision>66</cp:revision>
  <dcterms:modified xsi:type="dcterms:W3CDTF">2020-04-25T15:41:55Z</dcterms:modified>
</cp:coreProperties>
</file>